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pline Sans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Barlow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1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4091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Что такое Front-End и Back-End?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390382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и Back-End - это два основных компонента, которые вместе создают полноценное веб-приложение. Front-End отвечает за внешний вид и взаимодействие с пользователем, а Back-End занимается логикой и обработкой данных на сервере.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17517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18279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156722"/>
            <a:ext cx="32064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Muhammed Insanery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80456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Роль и назначение Front-End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Отображение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отвечает за то, что видит и взаимодействует с пользователь: веб-страницы, интерфейс, дизайн.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Интерактивность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Реакция на действия пользователя: нажатия кнопок, заполнение форм, прокрутка страницы.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511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Клиентская логика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Обработка данных и событий на стороне клиента, без обращения к серверу.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Роль и назначение Back-End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1016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Серверная логика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4796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Обработка запросов, доступ к данным, выполнение бизнес-логики на стороне сервера.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1016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Безопасность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4796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Защита от угроз, аутентификация пользователей, управление доступами.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793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09242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979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Хранение данных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4703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Взаимодействие с базами данных, файловыми хранилищами, облачными сервисами.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3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01" y="3529727"/>
            <a:ext cx="9907072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Взаимодействие Front-End и Back-End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" y="4519851"/>
            <a:ext cx="4336733" cy="925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1559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Запрос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041559" y="6253163"/>
            <a:ext cx="387381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Пользователь отправляет запрос с Front-End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834" y="4519851"/>
            <a:ext cx="4336733" cy="925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8291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Обработка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78291" y="6253163"/>
            <a:ext cx="387381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Back-End принимает запрос, обрабатывает и возвращает ответ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566" y="4519851"/>
            <a:ext cx="4336733" cy="925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024" y="5792867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Отображение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5024" y="6253163"/>
            <a:ext cx="387381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получает ответ и отображает результат пользователю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18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523" y="3296245"/>
            <a:ext cx="12535614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 разделения на Front-End и Back-End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6523" y="4220766"/>
            <a:ext cx="6450687" cy="1599248"/>
          </a:xfrm>
          <a:prstGeom prst="roundRect">
            <a:avLst>
              <a:gd name="adj" fmla="val 202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5482" y="4459724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Модульность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95482" y="4889540"/>
            <a:ext cx="597277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Каждая часть приложения может быть разработана и обновлена независимо.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309" y="4220766"/>
            <a:ext cx="6450687" cy="1599248"/>
          </a:xfrm>
          <a:prstGeom prst="roundRect">
            <a:avLst>
              <a:gd name="adj" fmla="val 202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267" y="4459724"/>
            <a:ext cx="251245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Масштабируемость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62267" y="4889540"/>
            <a:ext cx="597277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Нагрузка распределяется между клиентом и сервером, что повышает производительность.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6523" y="6036112"/>
            <a:ext cx="6450687" cy="1599248"/>
          </a:xfrm>
          <a:prstGeom prst="roundRect">
            <a:avLst>
              <a:gd name="adj" fmla="val 202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482" y="6275070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Безопасность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95482" y="6704886"/>
            <a:ext cx="597277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Чувствительная информация хранится и обрабатывается только на сервере.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309" y="6036112"/>
            <a:ext cx="6450687" cy="1599248"/>
          </a:xfrm>
          <a:prstGeom prst="roundRect">
            <a:avLst>
              <a:gd name="adj" fmla="val 2027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267" y="6275070"/>
            <a:ext cx="369272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Разделение ответственности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62267" y="6704886"/>
            <a:ext cx="597277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Команды Front-End и Back-End могут работать параллельно и независимо.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86564"/>
            <a:ext cx="6931462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Спасибо за просмотр! </a:t>
            </a:r>
            <a:r>
              <a:rPr lang="en-US" sz="4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🤩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788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Надеемся, вы получили ценную информацию о Front-End и Back-End веб-разработке. Не забывайте практиковаться и развивать свои навыки!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Произвольный</PresentationFormat>
  <Paragraphs>44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Spline Sans Bold</vt:lpstr>
      <vt:lpstr>Calibri</vt:lpstr>
      <vt:lpstr>Barlow Bold</vt:lpstr>
      <vt:lpstr>Arial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mamanov</cp:lastModifiedBy>
  <cp:revision>1</cp:revision>
  <dcterms:created xsi:type="dcterms:W3CDTF">2024-10-07T05:50:22Z</dcterms:created>
  <dcterms:modified xsi:type="dcterms:W3CDTF">2024-10-07T05:52:23Z</dcterms:modified>
</cp:coreProperties>
</file>